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表达喜欢做某事的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那个男孩喜欢做什么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女孩们喜欢做什么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57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2816225" cy="752475"/>
          </a:xfrm>
          <a:prstGeom prst="rect">
            <a:avLst/>
          </a:prstGeom>
        </p:spPr>
      </p:pic>
      <p:pic>
        <p:nvPicPr>
          <p:cNvPr id="4" name="we55.jpg" descr="id:21474957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91550" y="1933029"/>
            <a:ext cx="2295112" cy="229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57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908720"/>
            <a:ext cx="2912110" cy="752475"/>
          </a:xfrm>
          <a:prstGeom prst="rect">
            <a:avLst/>
          </a:prstGeom>
        </p:spPr>
      </p:pic>
      <p:pic>
        <p:nvPicPr>
          <p:cNvPr id="4" name="JG7.eps" descr="id:21474957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1694019"/>
            <a:ext cx="9793088" cy="48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0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34024"/>
            <a:ext cx="11665296" cy="25870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34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形式时表示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程度更深。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动词原形变为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动名词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的规律有四种情况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187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63511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boys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little brother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57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2804795" cy="8102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6085" y="260272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7014" y="2556358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10830" y="3238614"/>
            <a:ext cx="74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99062" y="3178792"/>
            <a:ext cx="151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 running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32196" y="3886686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46700" y="3835410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62068" y="3835410"/>
            <a:ext cx="1521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climbing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8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likes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fast.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running;runs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runs;running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C.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runs;runs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do you like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like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do;watch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B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doing;skating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C.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doing;skate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352362"/>
            <a:ext cx="1116124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；第二个空的主语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为第三人称单数，谓语动词用第三人称单数形式，即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runs,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4746982"/>
            <a:ext cx="1116124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形式，句意：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Tim,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你喜欢做什么？询问喜欢做什么的句型为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do/does 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doing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，答句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4752" y="1242882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099" y="3622453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60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按要求完成句子或对话。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reading.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2044" y="2132856"/>
            <a:ext cx="1901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7014" y="2060848"/>
            <a:ext cx="1691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 doing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8814" y="4049362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54846" y="4057908"/>
            <a:ext cx="74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670228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54846" y="4699506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71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186</Words>
  <Application>Microsoft Office PowerPoint</Application>
  <PresentationFormat>自定义</PresentationFormat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2025-05-27T00:56:09Z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